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60" r:id="rId5"/>
    <p:sldId id="259" r:id="rId6"/>
    <p:sldId id="258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62" r:id="rId19"/>
    <p:sldId id="263" r:id="rId20"/>
    <p:sldId id="269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93704" autoAdjust="0"/>
  </p:normalViewPr>
  <p:slideViewPr>
    <p:cSldViewPr snapToGrid="0" snapToObjects="1">
      <p:cViewPr varScale="1">
        <p:scale>
          <a:sx n="74" d="100"/>
          <a:sy n="74" d="100"/>
        </p:scale>
        <p:origin x="68" y="227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2019/5/31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17905" y="2152650"/>
            <a:ext cx="1030795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5400" dirty="0"/>
              <a:t>Isolated</a:t>
            </a:r>
            <a:r>
              <a:rPr lang="zh-CN" altLang="en-US" sz="5400" dirty="0"/>
              <a:t> </a:t>
            </a:r>
            <a:r>
              <a:rPr lang="en-US" altLang="zh-CN" sz="5400" dirty="0"/>
              <a:t>Word</a:t>
            </a:r>
            <a:r>
              <a:rPr lang="zh-CN" altLang="en-US" sz="5400" dirty="0"/>
              <a:t> Recognition System Based on DTW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387436" y="1617345"/>
            <a:ext cx="5166016" cy="478155"/>
          </a:xfrm>
        </p:spPr>
        <p:txBody>
          <a:bodyPr wrap="square"/>
          <a:lstStyle/>
          <a:p>
            <a:r>
              <a:rPr lang="en-US" altLang="zh-CN" sz="2800" dirty="0"/>
              <a:t>Digital Speech Processing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>
                <a:sym typeface="+mn-lt"/>
              </a:rPr>
              <a:t>Reporter</a:t>
            </a:r>
            <a:r>
              <a:rPr>
                <a:sym typeface="+mn-lt"/>
              </a:rPr>
              <a:t>：</a:t>
            </a:r>
            <a:r>
              <a:rPr lang="en-US" altLang="zh-CN">
                <a:sym typeface="+mn-lt"/>
              </a:rPr>
              <a:t>Jiahao Hu, Zhuo Liu</a:t>
            </a:r>
            <a:endParaRPr lang="en-US" altLang="zh-CN" dirty="0">
              <a:sym typeface="+mn-lt"/>
            </a:endParaRPr>
          </a:p>
          <a:p>
            <a:pPr algn="ctr"/>
            <a:endParaRPr lang="en-US" altLang="zh-CN" dirty="0"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>
                <a:sym typeface="+mn-lt"/>
              </a:rPr>
              <a:t>Instructor</a:t>
            </a:r>
            <a:r>
              <a:rPr lang="en-US" altLang="zh-CN">
                <a:sym typeface="+mn-lt"/>
              </a:rPr>
              <a:t>: Fei Chen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984885"/>
            <a:ext cx="5867400" cy="140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2537460"/>
            <a:ext cx="4638675" cy="3314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70" y="2537460"/>
            <a:ext cx="3790950" cy="370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05" y="1036320"/>
            <a:ext cx="7539355" cy="51079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73960" y="1221740"/>
            <a:ext cx="3941445" cy="925830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1029335"/>
            <a:ext cx="9191625" cy="2228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470525" y="1741170"/>
            <a:ext cx="1304925" cy="850265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3357245"/>
            <a:ext cx="9862185" cy="279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What's the extracted parameters?</a:t>
            </a: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Mel frequency cepstrum coeficience (MFCC</a:t>
            </a:r>
            <a:r>
              <a: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get Mel frequency cepstrum coeficience?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Tx/>
              <a:buFont typeface="+mj-lt"/>
              <a:buAutoNum type="arabicPeriod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Obtaining Spectrogram</a:t>
            </a:r>
          </a:p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Tx/>
              <a:buFont typeface="+mj-lt"/>
              <a:buAutoNum type="arabicPeriod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Pass through Mel filter </a:t>
            </a:r>
          </a:p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Tx/>
              <a:buFont typeface="+mj-lt"/>
              <a:buAutoNum type="arabicPeriod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Logarithm</a:t>
            </a:r>
          </a:p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Tx/>
              <a:buFont typeface="+mj-lt"/>
              <a:buAutoNum type="arabicPeriod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IDFT/DCT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60" y="3357245"/>
            <a:ext cx="3745865" cy="289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1029335"/>
            <a:ext cx="9191625" cy="2228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470525" y="1741170"/>
            <a:ext cx="1304925" cy="850265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3358515"/>
            <a:ext cx="4000500" cy="2600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3358515"/>
            <a:ext cx="3648075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1029335"/>
            <a:ext cx="9191625" cy="2228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26175" y="2336800"/>
            <a:ext cx="1976120" cy="850265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800" y="3357245"/>
            <a:ext cx="9862185" cy="80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extract the feature of library?</a:t>
            </a:r>
          </a:p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Read the files in the voice library and extract MFCC.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164965"/>
            <a:ext cx="5648325" cy="106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85" y="3357245"/>
            <a:ext cx="4752975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1029335"/>
            <a:ext cx="9191625" cy="2228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46240" y="1029335"/>
            <a:ext cx="2807335" cy="850265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800" y="3347720"/>
            <a:ext cx="9862185" cy="239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speech do we use to be recognition? How to choose our decision method?</a:t>
            </a:r>
          </a:p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speech signal with noise. (We have less training set).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Dynamic Time Warping(DTW) 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Hidden Markov Model(HMM)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 Quantization(VQ)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ANN...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3848735"/>
            <a:ext cx="440055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" y="879475"/>
            <a:ext cx="9191625" cy="22288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690735" y="1029335"/>
            <a:ext cx="984250" cy="595630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870" y="3402965"/>
            <a:ext cx="3886200" cy="282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665" y="2985135"/>
            <a:ext cx="5567680" cy="37769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06485" y="3131185"/>
            <a:ext cx="984250" cy="595630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Future Improvement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Future Improvement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12986" y="1381115"/>
            <a:ext cx="913003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Use a larger training set to achieve wider recognition.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zh-CN" altLang="en-US" sz="24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Compare between different  training and recognition method</a:t>
            </a: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2"/>
                </a:solidFill>
                <a:cs typeface="+mn-ea"/>
                <a:sym typeface="+mn-lt"/>
              </a:rPr>
              <a:t> such as DTW, HMM, VQ, ANN/HMM, DNN, and CTC.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5" name="矩形 4"/>
          <p:cNvSpPr/>
          <p:nvPr/>
        </p:nvSpPr>
        <p:spPr>
          <a:xfrm>
            <a:off x="812800" y="10392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胡光锐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(1994). 语音处理与识别.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刘幺和，宋庭新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(2008). 语音识别与控制应用技术.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张雪英</a:t>
            </a:r>
            <a:r>
              <a:rPr lang="en-US" altLang="zh-CN" sz="1400" dirty="0">
                <a:solidFill>
                  <a:srgbClr val="FF0000"/>
                </a:solidFill>
                <a:cs typeface="+mn-ea"/>
                <a:sym typeface="+mn-lt"/>
              </a:rPr>
              <a:t>. (2010). 数字语音处理及MATLAB仿真.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王永琦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(2013). MATLAB与音视频技术.</a:t>
            </a: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en-US" altLang="zh-CN" dirty="0">
                <a:cs typeface="+mn-ea"/>
                <a:sym typeface="+mn-lt"/>
              </a:rPr>
              <a:t>Background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245100" y="5357495"/>
            <a:ext cx="4286250" cy="466090"/>
          </a:xfrm>
        </p:spPr>
        <p:txBody>
          <a:bodyPr/>
          <a:lstStyle/>
          <a:p>
            <a:r>
              <a:rPr lang="en-US" altLang="zh-CN" dirty="0"/>
              <a:t>03 Future Improvement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245100" y="4674870"/>
            <a:ext cx="3615690" cy="466090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en-US" altLang="zh-CN" dirty="0">
                <a:cs typeface="+mn-ea"/>
                <a:sym typeface="+mn-lt"/>
              </a:rPr>
              <a:t>Implementation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329055" y="3205480"/>
            <a:ext cx="3221990" cy="537845"/>
          </a:xfrm>
        </p:spPr>
        <p:txBody>
          <a:bodyPr/>
          <a:lstStyle/>
          <a:p>
            <a:r>
              <a:rPr lang="en-US" altLang="zh-CN" sz="3600" dirty="0"/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2800" y="1750695"/>
            <a:ext cx="10499725" cy="355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purpose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 speech recognition is to make the machine understand the human language, that is, to recognize the speech content accurately in various situations.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Speech recognition has broad 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application prospects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in industry, military, transportation, medicine and civil areas, such as voice-controlled telephone switching, voice dialing system, smart home and so on. 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Speech recognition technology will greatly 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improve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human-machine interface, 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improve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automation of information processing, and have great social and economic benefits.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Speech recognition is one of the key technologies to change the future life style of human beings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12800" y="1089660"/>
            <a:ext cx="90735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 is speech recognition? Where can it be used? What are the benefits of using 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70" y="2314575"/>
            <a:ext cx="9191625" cy="222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10" y="925830"/>
            <a:ext cx="9191625" cy="2228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800" y="3319145"/>
            <a:ext cx="9982200" cy="192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Preprocessing: </a:t>
            </a: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pre-emphasis filter</a:t>
            </a:r>
          </a:p>
          <a:p>
            <a:pPr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Voice activity dectection: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Speech signal is divided into four segments: silent segment, transition segment, voice segment and end segment.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835" y="3670300"/>
            <a:ext cx="7543800" cy="485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14320" y="1692275"/>
            <a:ext cx="2835275" cy="765175"/>
          </a:xfrm>
          <a:prstGeom prst="rect">
            <a:avLst/>
          </a:prstGeom>
          <a:noFill/>
          <a:ln w="28575" cmpd="sng">
            <a:solidFill>
              <a:srgbClr val="E73A1C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2800" y="1022985"/>
            <a:ext cx="9862185" cy="470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Voice activity dectection: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Speech signal is divided into four segments(states):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silent segment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transition segment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voice segment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and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end segment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important measured value: short-time energy and zero-crossing rate.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 the low and high threshold.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12800" y="4095750"/>
            <a:ext cx="90735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judge what's the segment the current signal locates in.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30" y="2581275"/>
            <a:ext cx="6600825" cy="1514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30" y="4966335"/>
            <a:ext cx="196215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2800" y="1022985"/>
            <a:ext cx="9862185" cy="407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default state is slient state. 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 the silent state, if the energy or zero-crossing rate exceeds the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 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threshold, it should record the starting point and enter the transition section.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 the transition state, because the energy and zero-crossing parameters are low, we can't be sure if the current signal is </a:t>
            </a:r>
            <a:r>
              <a:rPr lang="en-US" altLang="zh-CN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really in the voice segment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make sure the current signal is in the voice segement?</a:t>
            </a: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 the energy parameters in the transition section exceed the high threshold, the signal is in the voice segement.</a:t>
            </a: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 as long as the values of both parameters fall below the low threshold, the current state will be restored to the silent state.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12800" y="1022985"/>
            <a:ext cx="90735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judge what's the segment(state) the current signal locates in?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4982845"/>
            <a:ext cx="5867400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613</Words>
  <Application>Microsoft Office PowerPoint</Application>
  <PresentationFormat>宽屏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微软雅黑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嘉豪 胡</cp:lastModifiedBy>
  <cp:revision>80</cp:revision>
  <dcterms:created xsi:type="dcterms:W3CDTF">2015-08-18T02:51:00Z</dcterms:created>
  <dcterms:modified xsi:type="dcterms:W3CDTF">2019-05-31T03:48:57Z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2017-12-21T08:41:38.1487497Z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2052-11.1.0.8612</vt:lpwstr>
  </property>
</Properties>
</file>